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2B3F04D-06A3-4B24-A86B-682F1FEC39CD}" type="datetimeFigureOut">
              <a:rPr lang="en-US" smtClean="0"/>
              <a:pPr/>
              <a:t>5/13/2015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A887A10-B00B-4711-8EFE-27B88A4AB17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B3F04D-06A3-4B24-A86B-682F1FEC39CD}"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7A10-B00B-4711-8EFE-27B88A4AB1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B3F04D-06A3-4B24-A86B-682F1FEC39CD}"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7A10-B00B-4711-8EFE-27B88A4AB1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B3F04D-06A3-4B24-A86B-682F1FEC39CD}"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7A10-B00B-4711-8EFE-27B88A4AB17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B3F04D-06A3-4B24-A86B-682F1FEC39CD}"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7A10-B00B-4711-8EFE-27B88A4AB17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B3F04D-06A3-4B24-A86B-682F1FEC39CD}"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887A10-B00B-4711-8EFE-27B88A4AB1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B3F04D-06A3-4B24-A86B-682F1FEC39CD}" type="datetimeFigureOut">
              <a:rPr lang="en-US" smtClean="0"/>
              <a:pPr/>
              <a:t>5/13/2015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887A10-B00B-4711-8EFE-27B88A4AB1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B3F04D-06A3-4B24-A86B-682F1FEC39CD}" type="datetimeFigureOut">
              <a:rPr lang="en-US" smtClean="0"/>
              <a:pPr/>
              <a:t>5/13/2015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887A10-B00B-4711-8EFE-27B88A4AB1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B3F04D-06A3-4B24-A86B-682F1FEC39CD}" type="datetimeFigureOut">
              <a:rPr lang="en-US" smtClean="0"/>
              <a:pPr/>
              <a:t>5/13/2015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887A10-B00B-4711-8EFE-27B88A4AB1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B3F04D-06A3-4B24-A86B-682F1FEC39CD}"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887A10-B00B-4711-8EFE-27B88A4AB1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B3F04D-06A3-4B24-A86B-682F1FEC39CD}"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A887A10-B00B-4711-8EFE-27B88A4AB17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B3F04D-06A3-4B24-A86B-682F1FEC39CD}" type="datetimeFigureOut">
              <a:rPr lang="en-US" smtClean="0"/>
              <a:pPr/>
              <a:t>5/13/2015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887A10-B00B-4711-8EFE-27B88A4AB17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523999"/>
          </a:xfrm>
        </p:spPr>
        <p:txBody>
          <a:bodyPr>
            <a:normAutofit fontScale="90000"/>
          </a:bodyPr>
          <a:lstStyle/>
          <a:p>
            <a:r>
              <a:rPr lang="en-US" dirty="0" smtClean="0"/>
              <a:t/>
            </a:r>
            <a:br>
              <a:rPr lang="en-US" dirty="0" smtClean="0"/>
            </a:br>
            <a:endParaRPr lang="en-US" dirty="0"/>
          </a:p>
        </p:txBody>
      </p:sp>
      <p:sp>
        <p:nvSpPr>
          <p:cNvPr id="3" name="Subtitle 2"/>
          <p:cNvSpPr>
            <a:spLocks noGrp="1"/>
          </p:cNvSpPr>
          <p:nvPr>
            <p:ph type="subTitle" idx="1"/>
          </p:nvPr>
        </p:nvSpPr>
        <p:spPr>
          <a:xfrm>
            <a:off x="838200" y="1828800"/>
            <a:ext cx="7620000" cy="4419600"/>
          </a:xfrm>
        </p:spPr>
        <p:txBody>
          <a:bodyPr>
            <a:normAutofit/>
          </a:bodyPr>
          <a:lstStyle/>
          <a:p>
            <a:pPr lvl="0" algn="l">
              <a:buFont typeface="Arial" pitchFamily="34" charset="0"/>
              <a:buChar char="•"/>
            </a:pPr>
            <a:r>
              <a:rPr lang="en-US" dirty="0">
                <a:solidFill>
                  <a:srgbClr val="FF0000"/>
                </a:solidFill>
              </a:rPr>
              <a:t>We have started popularizing the course among church leaders who are working in slums and none slum area but within the city/urban areas</a:t>
            </a:r>
            <a:r>
              <a:rPr lang="en-US" dirty="0" smtClean="0">
                <a:solidFill>
                  <a:srgbClr val="FF0000"/>
                </a:solidFill>
              </a:rPr>
              <a:t>.</a:t>
            </a:r>
          </a:p>
          <a:p>
            <a:pPr lvl="0" algn="l">
              <a:buFont typeface="Arial" pitchFamily="34" charset="0"/>
              <a:buChar char="•"/>
            </a:pPr>
            <a:r>
              <a:rPr lang="en-US" dirty="0" smtClean="0">
                <a:solidFill>
                  <a:srgbClr val="FF0000"/>
                </a:solidFill>
              </a:rPr>
              <a:t>Last year we tried to popularize </a:t>
            </a:r>
            <a:r>
              <a:rPr lang="en-US" dirty="0">
                <a:solidFill>
                  <a:srgbClr val="FF0000"/>
                </a:solidFill>
              </a:rPr>
              <a:t>the course during a homiletics conference </a:t>
            </a:r>
            <a:r>
              <a:rPr lang="en-US" dirty="0" smtClean="0">
                <a:solidFill>
                  <a:srgbClr val="FF0000"/>
                </a:solidFill>
              </a:rPr>
              <a:t>at UCU.</a:t>
            </a:r>
            <a:endParaRPr lang="en-US" dirty="0">
              <a:solidFill>
                <a:srgbClr val="FF0000"/>
              </a:solidFill>
            </a:endParaRPr>
          </a:p>
          <a:p>
            <a:pPr lvl="0" algn="l">
              <a:buFont typeface="Arial" pitchFamily="34" charset="0"/>
              <a:buChar char="•"/>
            </a:pPr>
            <a:r>
              <a:rPr lang="en-US" dirty="0">
                <a:solidFill>
                  <a:srgbClr val="FF0000"/>
                </a:solidFill>
              </a:rPr>
              <a:t>We are encouraging urban church leaders to popularize the course among their congregation so interested people can join the course </a:t>
            </a:r>
          </a:p>
          <a:p>
            <a:pPr algn="l"/>
            <a:endParaRPr lang="en-US" dirty="0">
              <a:solidFill>
                <a:srgbClr val="FF0000"/>
              </a:solidFill>
            </a:endParaRPr>
          </a:p>
        </p:txBody>
      </p:sp>
      <p:sp>
        <p:nvSpPr>
          <p:cNvPr id="1026" name="Rectangle 2"/>
          <p:cNvSpPr>
            <a:spLocks noChangeArrowheads="1"/>
          </p:cNvSpPr>
          <p:nvPr/>
        </p:nvSpPr>
        <p:spPr bwMode="auto">
          <a:xfrm>
            <a:off x="838200" y="705535"/>
            <a:ext cx="7848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Report: School Recruitment Plan</a:t>
            </a:r>
            <a:endParaRPr kumimoji="0" lang="en-US" sz="36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ctr"/>
            <a:r>
              <a:rPr lang="en-US" sz="3600" dirty="0" smtClean="0">
                <a:solidFill>
                  <a:schemeClr val="accent1"/>
                </a:solidFill>
              </a:rPr>
              <a:t>Recruitment plan cont.</a:t>
            </a:r>
            <a:endParaRPr lang="en-US" sz="3600" dirty="0">
              <a:solidFill>
                <a:schemeClr val="accent1"/>
              </a:solidFill>
            </a:endParaRPr>
          </a:p>
        </p:txBody>
      </p:sp>
      <p:sp>
        <p:nvSpPr>
          <p:cNvPr id="3" name="Content Placeholder 2"/>
          <p:cNvSpPr>
            <a:spLocks noGrp="1"/>
          </p:cNvSpPr>
          <p:nvPr>
            <p:ph idx="1"/>
          </p:nvPr>
        </p:nvSpPr>
        <p:spPr>
          <a:xfrm>
            <a:off x="228600" y="1371600"/>
            <a:ext cx="8686800" cy="5334000"/>
          </a:xfrm>
        </p:spPr>
        <p:txBody>
          <a:bodyPr>
            <a:noAutofit/>
          </a:bodyPr>
          <a:lstStyle/>
          <a:p>
            <a:pPr lvl="0"/>
            <a:r>
              <a:rPr lang="en-US" sz="2800" dirty="0"/>
              <a:t>Started to interest some street preachers who are in constant contact with the street children on daily basis </a:t>
            </a:r>
            <a:r>
              <a:rPr lang="en-US" sz="2800" dirty="0" smtClean="0"/>
              <a:t>to consider participating in the TUL program at any level</a:t>
            </a:r>
            <a:endParaRPr lang="en-US" sz="2800" dirty="0"/>
          </a:p>
          <a:p>
            <a:pPr lvl="0"/>
            <a:r>
              <a:rPr lang="en-US" sz="2800" dirty="0"/>
              <a:t>We are trying to get in touch with Kampala City Council Authority leaders so that they can identify some people to be trained and work with the slum dwellers.</a:t>
            </a:r>
          </a:p>
          <a:p>
            <a:pPr lvl="0"/>
            <a:r>
              <a:rPr lang="en-US" sz="2800" dirty="0"/>
              <a:t>However, our challenge is that most people who are interested in the training do not have funds to pay for the course hence they are asking if we can sponsor them, yet we also do not have funds to support them.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TotalTime>
  <Words>170</Words>
  <Application>Microsoft Office PowerPoint</Application>
  <PresentationFormat>On-screen Show (4:3)</PresentationFormat>
  <Paragraphs>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 </vt:lpstr>
      <vt:lpstr>Recruitment plan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Andrew</dc:creator>
  <cp:lastModifiedBy>Andrew</cp:lastModifiedBy>
  <cp:revision>7</cp:revision>
  <dcterms:created xsi:type="dcterms:W3CDTF">2015-05-12T03:43:51Z</dcterms:created>
  <dcterms:modified xsi:type="dcterms:W3CDTF">2015-05-13T03:22:01Z</dcterms:modified>
</cp:coreProperties>
</file>